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82" autoAdjust="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913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877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970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95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532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80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41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89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57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755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0CF2-F502-4358-9071-B7071335E7C2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618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0CF2-F502-4358-9071-B7071335E7C2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32F79-B420-4729-B181-06F1B44C87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76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115" y="2991530"/>
            <a:ext cx="8229600" cy="279082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766457" y="1480456"/>
            <a:ext cx="5225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FF0000"/>
                </a:solidFill>
              </a:rPr>
              <a:t>Trends in voeding</a:t>
            </a:r>
            <a:endParaRPr lang="nl-NL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48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/>
          <a:stretch>
            <a:fillRect/>
          </a:stretch>
        </p:blipFill>
        <p:spPr>
          <a:xfrm>
            <a:off x="2740660" y="184785"/>
            <a:ext cx="6710680" cy="648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0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360713" y="1142999"/>
            <a:ext cx="4223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gezonder</a:t>
            </a:r>
            <a:endParaRPr lang="nl-NL" sz="3600" dirty="0"/>
          </a:p>
        </p:txBody>
      </p:sp>
      <p:sp>
        <p:nvSpPr>
          <p:cNvPr id="3" name="AutoShape 2" descr="Afbeeldingsresultaat voor e nummers op verpakkin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333" y="2011136"/>
            <a:ext cx="3648075" cy="25527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342" y="2015357"/>
            <a:ext cx="4669291" cy="254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6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944" y="617763"/>
            <a:ext cx="5789158" cy="596151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40229" y="947056"/>
            <a:ext cx="26363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Kleurstoffen</a:t>
            </a:r>
          </a:p>
          <a:p>
            <a:endParaRPr lang="nl-NL" sz="3600" dirty="0"/>
          </a:p>
          <a:p>
            <a:r>
              <a:rPr lang="nl-NL" dirty="0"/>
              <a:t>c</a:t>
            </a:r>
            <a:r>
              <a:rPr lang="nl-NL" dirty="0" smtClean="0"/>
              <a:t>hemisch of natuurlijk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3012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298" y="126206"/>
            <a:ext cx="6200775" cy="37814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662" y="4256314"/>
            <a:ext cx="2678167" cy="190159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741" y="3907631"/>
            <a:ext cx="3552839" cy="259896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001486" y="794657"/>
            <a:ext cx="35160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Verpakking</a:t>
            </a:r>
          </a:p>
          <a:p>
            <a:endParaRPr lang="nl-NL" dirty="0" smtClean="0"/>
          </a:p>
          <a:p>
            <a:r>
              <a:rPr lang="nl-NL" dirty="0" smtClean="0"/>
              <a:t>schaarste grondstof</a:t>
            </a:r>
          </a:p>
          <a:p>
            <a:r>
              <a:rPr lang="nl-NL" dirty="0" smtClean="0"/>
              <a:t>afbreekbaar</a:t>
            </a:r>
          </a:p>
          <a:p>
            <a:r>
              <a:rPr lang="nl-NL" dirty="0" smtClean="0"/>
              <a:t>hoeveelheid</a:t>
            </a:r>
          </a:p>
          <a:p>
            <a:endParaRPr lang="nl-NL" sz="2400" dirty="0"/>
          </a:p>
        </p:txBody>
      </p:sp>
      <p:sp>
        <p:nvSpPr>
          <p:cNvPr id="7" name="Tekstvak 6"/>
          <p:cNvSpPr txBox="1"/>
          <p:nvPr/>
        </p:nvSpPr>
        <p:spPr>
          <a:xfrm>
            <a:off x="1001486" y="3646713"/>
            <a:ext cx="2786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zetmeel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71489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75657" y="936170"/>
            <a:ext cx="2002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 smtClean="0"/>
              <a:t>Fast</a:t>
            </a:r>
            <a:r>
              <a:rPr lang="nl-NL" sz="3600" dirty="0" smtClean="0"/>
              <a:t> food</a:t>
            </a:r>
            <a:endParaRPr lang="nl-NL" sz="36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629" y="832076"/>
            <a:ext cx="799147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92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610" y="1388915"/>
            <a:ext cx="8731334" cy="491391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2114" y="794656"/>
            <a:ext cx="7565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= massaproductie  </a:t>
            </a:r>
            <a:r>
              <a:rPr lang="nl-NL" dirty="0" smtClean="0"/>
              <a:t>alles hetzelfde, lange houdbaarheid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250153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77" y="352424"/>
            <a:ext cx="3419475" cy="28003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854" y="476250"/>
            <a:ext cx="429577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6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766" y="84647"/>
            <a:ext cx="6078543" cy="453089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8" y="3537857"/>
            <a:ext cx="5031470" cy="302963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31371" y="566057"/>
            <a:ext cx="4201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=</a:t>
            </a:r>
          </a:p>
          <a:p>
            <a:r>
              <a:rPr lang="nl-NL" sz="3600" dirty="0" smtClean="0"/>
              <a:t>plaatselijk</a:t>
            </a:r>
            <a:endParaRPr lang="nl-NL" sz="3600" dirty="0" smtClean="0"/>
          </a:p>
          <a:p>
            <a:r>
              <a:rPr lang="nl-NL" sz="3600" dirty="0" smtClean="0"/>
              <a:t>natuurlijk</a:t>
            </a:r>
          </a:p>
          <a:p>
            <a:r>
              <a:rPr lang="nl-NL" sz="3600" dirty="0" smtClean="0"/>
              <a:t>ambachtelijk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191380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540" y="106832"/>
            <a:ext cx="5536747" cy="646473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903514" y="849085"/>
            <a:ext cx="42563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</a:t>
            </a:r>
            <a:r>
              <a:rPr lang="nl-NL" sz="3600" dirty="0" smtClean="0"/>
              <a:t>uperfood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gezondheidsclaim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035405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29</Words>
  <Application>Microsoft Office PowerPoint</Application>
  <PresentationFormat>Breedbeeld</PresentationFormat>
  <Paragraphs>21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Clusius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Mecheline Lips-Maas</dc:creator>
  <cp:lastModifiedBy>Mecheline Lips-Maas</cp:lastModifiedBy>
  <cp:revision>5</cp:revision>
  <dcterms:created xsi:type="dcterms:W3CDTF">2017-03-15T08:41:31Z</dcterms:created>
  <dcterms:modified xsi:type="dcterms:W3CDTF">2017-04-12T13:26:48Z</dcterms:modified>
</cp:coreProperties>
</file>